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Spectral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ij4Zj1+llG7wcxvljK5A8ejf2h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-bold.fntdata"/><Relationship Id="rId11" Type="http://schemas.openxmlformats.org/officeDocument/2006/relationships/slide" Target="slides/slide6.xml"/><Relationship Id="rId22" Type="http://schemas.openxmlformats.org/officeDocument/2006/relationships/font" Target="fonts/Spectral-boldItalic.fntdata"/><Relationship Id="rId10" Type="http://schemas.openxmlformats.org/officeDocument/2006/relationships/slide" Target="slides/slide5.xml"/><Relationship Id="rId21" Type="http://schemas.openxmlformats.org/officeDocument/2006/relationships/font" Target="fonts/Spectral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pectral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40645f0e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140645f0e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3140645f0e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40645f0e8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140645f0e8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3140645f0e8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24ac00e5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124ac00e5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Using one of the HTB Practice CTF examples</a:t>
            </a:r>
            <a:endParaRPr/>
          </a:p>
        </p:txBody>
      </p:sp>
      <p:sp>
        <p:nvSpPr>
          <p:cNvPr id="277" name="Google Shape;277;g3124ac00e5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8c0d0a792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08c0d0a792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308c0d0a792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6c01dda1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06c01dda1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Firebug student discount is all week and not just when we go out as a society </a:t>
            </a:r>
            <a:endParaRPr/>
          </a:p>
        </p:txBody>
      </p:sp>
      <p:sp>
        <p:nvSpPr>
          <p:cNvPr id="166" name="Google Shape;166;g306c01dda1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40645f0e8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3140645f0e8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8c0d0a792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08c0d0a792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BonziBuddy</a:t>
            </a:r>
            <a:endParaRPr/>
          </a:p>
        </p:txBody>
      </p:sp>
      <p:sp>
        <p:nvSpPr>
          <p:cNvPr id="177" name="Google Shape;177;g308c0d0a792_0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40645f0e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140645f0e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140645f0e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8c0d0a792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08c0d0a792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Why is reverse engineering useful</a:t>
            </a:r>
            <a:endParaRPr/>
          </a:p>
        </p:txBody>
      </p:sp>
      <p:sp>
        <p:nvSpPr>
          <p:cNvPr id="205" name="Google Shape;205;g308c0d0a792_0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40645f0e8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140645f0e8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Well I </a:t>
            </a:r>
            <a:r>
              <a:rPr lang="en-GB"/>
              <a:t>definitely</a:t>
            </a:r>
            <a:r>
              <a:rPr lang="en-GB"/>
              <a:t> do not like the look of that superSecretString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The program does tell us that it is base64 though which makes this easy</a:t>
            </a:r>
            <a:endParaRPr/>
          </a:p>
        </p:txBody>
      </p:sp>
      <p:sp>
        <p:nvSpPr>
          <p:cNvPr id="217" name="Google Shape;217;g3140645f0e8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40645f0e8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140645f0e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Looks like Jack was after my files again, </a:t>
            </a:r>
            <a:endParaRPr/>
          </a:p>
        </p:txBody>
      </p:sp>
      <p:sp>
        <p:nvSpPr>
          <p:cNvPr id="228" name="Google Shape;228;g3140645f0e8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8c0d0a792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08c0d0a792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08c0d0a792_0_2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1" Type="http://schemas.openxmlformats.org/officeDocument/2006/relationships/image" Target="../media/image10.png"/><Relationship Id="rId10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40645f0e8_0_1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56" name="Google Shape;256;g3140645f0e8_0_1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57" name="Google Shape;257;g3140645f0e8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140645f0e8_0_10"/>
          <p:cNvSpPr txBox="1"/>
          <p:nvPr/>
        </p:nvSpPr>
        <p:spPr>
          <a:xfrm>
            <a:off x="5422200" y="457575"/>
            <a:ext cx="1347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Ghidra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3140645f0e8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71" y="2558675"/>
            <a:ext cx="1203675" cy="12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140645f0e8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8775" y="1020189"/>
            <a:ext cx="3036000" cy="481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140645f0e8_0_10"/>
          <p:cNvSpPr txBox="1"/>
          <p:nvPr/>
        </p:nvSpPr>
        <p:spPr>
          <a:xfrm>
            <a:off x="1616450" y="1319300"/>
            <a:ext cx="6394500" cy="29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Open source software tool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developed by the </a:t>
            </a:r>
            <a:r>
              <a:rPr b="1" i="1"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NSA</a:t>
            </a:r>
            <a:r>
              <a:rPr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is free to download from their </a:t>
            </a:r>
            <a:r>
              <a:rPr b="1" i="1"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application </a:t>
            </a:r>
            <a:r>
              <a:rPr lang="en-GB" sz="2800">
                <a:solidFill>
                  <a:srgbClr val="B4A7D6"/>
                </a:solidFill>
                <a:latin typeface="Calibri"/>
                <a:ea typeface="Calibri"/>
                <a:cs typeface="Calibri"/>
                <a:sym typeface="Calibri"/>
              </a:rPr>
              <a:t>reverses executable (</a:t>
            </a:r>
            <a:r>
              <a:rPr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assembly</a:t>
            </a:r>
            <a:r>
              <a:rPr lang="en-GB" sz="2800">
                <a:solidFill>
                  <a:srgbClr val="B4A7D6"/>
                </a:solidFill>
                <a:latin typeface="Calibri"/>
                <a:ea typeface="Calibri"/>
                <a:cs typeface="Calibri"/>
                <a:sym typeface="Calibri"/>
              </a:rPr>
              <a:t>) into C code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it is also able to </a:t>
            </a:r>
            <a:r>
              <a:rPr lang="en-GB" sz="2800" u="sng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analyse the code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pull out </a:t>
            </a:r>
            <a:r>
              <a:rPr lang="en-GB" sz="28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28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more.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40645f0e8_0_7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68" name="Google Shape;268;g3140645f0e8_0_7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69" name="Google Shape;269;g3140645f0e8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140645f0e8_0_76"/>
          <p:cNvSpPr txBox="1"/>
          <p:nvPr/>
        </p:nvSpPr>
        <p:spPr>
          <a:xfrm>
            <a:off x="5348400" y="457575"/>
            <a:ext cx="14952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Radare2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3140645f0e8_0_76"/>
          <p:cNvPicPr preferRelativeResize="0"/>
          <p:nvPr/>
        </p:nvPicPr>
        <p:blipFill rotWithShape="1">
          <a:blip r:embed="rId4">
            <a:alphaModFix/>
          </a:blip>
          <a:srcRect b="0" l="12297" r="12304" t="0"/>
          <a:stretch/>
        </p:blipFill>
        <p:spPr>
          <a:xfrm>
            <a:off x="8186775" y="1122375"/>
            <a:ext cx="2730676" cy="433312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140645f0e8_0_76"/>
          <p:cNvSpPr txBox="1"/>
          <p:nvPr/>
        </p:nvSpPr>
        <p:spPr>
          <a:xfrm>
            <a:off x="1616450" y="1319300"/>
            <a:ext cx="6394500" cy="29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 for reverse engineering and </a:t>
            </a:r>
            <a:r>
              <a:rPr lang="en-GB" sz="2800" u="sng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binary analysis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from the </a:t>
            </a:r>
            <a:r>
              <a:rPr lang="en-GB" sz="28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terminal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even a scripting language for it (based off </a:t>
            </a:r>
            <a:r>
              <a:rPr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and a </a:t>
            </a:r>
            <a:r>
              <a:rPr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GUI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that you can get separately.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3140645f0e8_0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8150" y="2461088"/>
            <a:ext cx="1655700" cy="16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24ac00e53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80" name="Google Shape;280;g3124ac00e53_0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81" name="Google Shape;281;g3124ac00e53_0_0"/>
          <p:cNvPicPr preferRelativeResize="0"/>
          <p:nvPr/>
        </p:nvPicPr>
        <p:blipFill rotWithShape="1">
          <a:blip r:embed="rId3">
            <a:alphaModFix/>
          </a:blip>
          <a:srcRect b="0" l="0" r="55377" t="0"/>
          <a:stretch/>
        </p:blipFill>
        <p:spPr>
          <a:xfrm>
            <a:off x="0" y="0"/>
            <a:ext cx="54405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124ac00e53_0_0"/>
          <p:cNvPicPr preferRelativeResize="0"/>
          <p:nvPr/>
        </p:nvPicPr>
        <p:blipFill rotWithShape="1">
          <a:blip r:embed="rId3">
            <a:alphaModFix/>
          </a:blip>
          <a:srcRect b="0" l="57095" r="0" t="0"/>
          <a:stretch/>
        </p:blipFill>
        <p:spPr>
          <a:xfrm>
            <a:off x="6961301" y="0"/>
            <a:ext cx="52306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124ac00e53_0_0"/>
          <p:cNvPicPr preferRelativeResize="0"/>
          <p:nvPr/>
        </p:nvPicPr>
        <p:blipFill rotWithShape="1">
          <a:blip r:embed="rId3">
            <a:alphaModFix/>
          </a:blip>
          <a:srcRect b="38624" l="40784" r="29795" t="18487"/>
          <a:stretch/>
        </p:blipFill>
        <p:spPr>
          <a:xfrm>
            <a:off x="4421825" y="0"/>
            <a:ext cx="35868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124ac00e53_0_0"/>
          <p:cNvSpPr txBox="1"/>
          <p:nvPr/>
        </p:nvSpPr>
        <p:spPr>
          <a:xfrm>
            <a:off x="4907400" y="3072450"/>
            <a:ext cx="23772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 Example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8c0d0a792_0_352"/>
          <p:cNvSpPr txBox="1"/>
          <p:nvPr>
            <p:ph idx="1" type="subTitle"/>
          </p:nvPr>
        </p:nvSpPr>
        <p:spPr>
          <a:xfrm flipH="1" rot="10800000">
            <a:off x="2130275" y="4854582"/>
            <a:ext cx="12885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91" name="Google Shape;291;g308c0d0a792_0_352"/>
          <p:cNvSpPr txBox="1"/>
          <p:nvPr>
            <p:ph type="ctrTitle"/>
          </p:nvPr>
        </p:nvSpPr>
        <p:spPr>
          <a:xfrm>
            <a:off x="2837575" y="1625837"/>
            <a:ext cx="26874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pic>
        <p:nvPicPr>
          <p:cNvPr id="292" name="Google Shape;292;g308c0d0a792_0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08c0d0a792_0_352"/>
          <p:cNvSpPr txBox="1"/>
          <p:nvPr/>
        </p:nvSpPr>
        <p:spPr>
          <a:xfrm>
            <a:off x="1122225" y="810600"/>
            <a:ext cx="97932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Your turn!</a:t>
            </a:r>
            <a:endParaRPr b="0" i="0" sz="4800" u="none" cap="none" strike="noStrik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https://tryhackme.com/jr/dmuhackersrev</a:t>
            </a:r>
            <a:endParaRPr sz="4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94" name="Google Shape;294;g308c0d0a792_0_3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4765" y="2357437"/>
            <a:ext cx="3830638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308c0d0a792_0_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9112" y="2246958"/>
            <a:ext cx="1423586" cy="136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08c0d0a792_0_3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6454" y="3564367"/>
            <a:ext cx="2788900" cy="112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306c01dda1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3140645f0e8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8c0d0a792_0_30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pic>
        <p:nvPicPr>
          <p:cNvPr id="180" name="Google Shape;180;g308c0d0a792_0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08c0d0a792_0_30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2" name="Google Shape;182;g308c0d0a792_0_301"/>
          <p:cNvSpPr txBox="1"/>
          <p:nvPr/>
        </p:nvSpPr>
        <p:spPr>
          <a:xfrm>
            <a:off x="3754650" y="1068625"/>
            <a:ext cx="4682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D0n’t D0 ill3gal Sh1t !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308c0d0a792_0_301"/>
          <p:cNvPicPr preferRelativeResize="0"/>
          <p:nvPr/>
        </p:nvPicPr>
        <p:blipFill rotWithShape="1">
          <a:blip r:embed="rId4">
            <a:alphaModFix/>
          </a:blip>
          <a:srcRect b="0" l="12814" r="24057" t="0"/>
          <a:stretch/>
        </p:blipFill>
        <p:spPr>
          <a:xfrm>
            <a:off x="2043550" y="2417350"/>
            <a:ext cx="2390400" cy="28404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84" name="Google Shape;184;g308c0d0a792_0_3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1401" y="2552950"/>
            <a:ext cx="2569200" cy="2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08c0d0a792_0_301"/>
          <p:cNvPicPr preferRelativeResize="0"/>
          <p:nvPr/>
        </p:nvPicPr>
        <p:blipFill rotWithShape="1">
          <a:blip r:embed="rId6">
            <a:alphaModFix/>
          </a:blip>
          <a:srcRect b="0" l="14408" r="14394" t="0"/>
          <a:stretch/>
        </p:blipFill>
        <p:spPr>
          <a:xfrm>
            <a:off x="7758038" y="2441038"/>
            <a:ext cx="2980500" cy="27930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86" name="Google Shape;186;g308c0d0a792_0_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7338" y="2552950"/>
            <a:ext cx="1717826" cy="11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08c0d0a792_0_3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91655">
            <a:off x="3205209" y="2487017"/>
            <a:ext cx="1049907" cy="100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08c0d0a792_0_3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9325" y="2417350"/>
            <a:ext cx="952974" cy="95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08c0d0a792_0_3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18027" y="4410075"/>
            <a:ext cx="4155950" cy="17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08c0d0a792_0_3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68831" y="5650613"/>
            <a:ext cx="2054338" cy="205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40645f0e8_0_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197" name="Google Shape;197;g3140645f0e8_0_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98" name="Google Shape;198;g3140645f0e8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140645f0e8_0_1"/>
          <p:cNvSpPr txBox="1"/>
          <p:nvPr/>
        </p:nvSpPr>
        <p:spPr>
          <a:xfrm>
            <a:off x="3989125" y="457575"/>
            <a:ext cx="436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Reverse Engineering</a:t>
            </a:r>
            <a:endParaRPr b="1" sz="30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g3140645f0e8_0_1"/>
          <p:cNvSpPr txBox="1"/>
          <p:nvPr/>
        </p:nvSpPr>
        <p:spPr>
          <a:xfrm>
            <a:off x="2292900" y="1477950"/>
            <a:ext cx="7606200" cy="3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process of taking some </a:t>
            </a:r>
            <a:r>
              <a:rPr lang="en-GB" sz="3000" u="sng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GB" sz="3000">
                <a:solidFill>
                  <a:srgbClr val="F4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analysing its </a:t>
            </a:r>
            <a:r>
              <a:rPr b="1" lang="en-GB" sz="3000">
                <a:solidFill>
                  <a:srgbClr val="F4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GB" sz="3000">
                <a:solidFill>
                  <a:srgbClr val="F4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understand its </a:t>
            </a:r>
            <a:r>
              <a:rPr lang="en-GB" sz="30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and behaviour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not something that is only done within Cyber Security but </a:t>
            </a:r>
            <a:r>
              <a:rPr lang="en-GB" sz="3000">
                <a:solidFill>
                  <a:srgbClr val="D9EAD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does play a </a:t>
            </a:r>
            <a:r>
              <a:rPr b="1" lang="en-GB" sz="3000">
                <a:solidFill>
                  <a:srgbClr val="D9EAD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 role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g3140645f0e8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91649">
            <a:off x="297084" y="167188"/>
            <a:ext cx="784985" cy="7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8c0d0a792_0_29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pic>
        <p:nvPicPr>
          <p:cNvPr id="208" name="Google Shape;208;g308c0d0a792_0_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08c0d0a792_0_29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0" name="Google Shape;210;g308c0d0a792_0_294"/>
          <p:cNvSpPr txBox="1"/>
          <p:nvPr/>
        </p:nvSpPr>
        <p:spPr>
          <a:xfrm>
            <a:off x="5329350" y="385575"/>
            <a:ext cx="1533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Scenario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08c0d0a792_0_294"/>
          <p:cNvSpPr txBox="1"/>
          <p:nvPr/>
        </p:nvSpPr>
        <p:spPr>
          <a:xfrm>
            <a:off x="2951850" y="1073525"/>
            <a:ext cx="62883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1" lang="en-GB" sz="28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Email </a:t>
            </a:r>
            <a:r>
              <a:rPr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a strange looking </a:t>
            </a:r>
            <a:r>
              <a:rPr i="1" lang="en-GB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  <a:r>
              <a:rPr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i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308c0d0a792_0_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825" y="2091975"/>
            <a:ext cx="5422350" cy="43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08c0d0a792_0_294"/>
          <p:cNvSpPr/>
          <p:nvPr/>
        </p:nvSpPr>
        <p:spPr>
          <a:xfrm>
            <a:off x="4357125" y="3090250"/>
            <a:ext cx="1728300" cy="1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40645f0e8_0_2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pic>
        <p:nvPicPr>
          <p:cNvPr id="220" name="Google Shape;220;g3140645f0e8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140645f0e8_0_2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2" name="Google Shape;222;g3140645f0e8_0_26"/>
          <p:cNvSpPr txBox="1"/>
          <p:nvPr/>
        </p:nvSpPr>
        <p:spPr>
          <a:xfrm>
            <a:off x="5329350" y="385575"/>
            <a:ext cx="1533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Scenario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140645f0e8_0_26"/>
          <p:cNvSpPr txBox="1"/>
          <p:nvPr/>
        </p:nvSpPr>
        <p:spPr>
          <a:xfrm>
            <a:off x="1961125" y="1426275"/>
            <a:ext cx="58833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Taking a closer look at the file: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3140645f0e8_0_26"/>
          <p:cNvPicPr preferRelativeResize="0"/>
          <p:nvPr/>
        </p:nvPicPr>
        <p:blipFill rotWithShape="1">
          <a:blip r:embed="rId4">
            <a:alphaModFix/>
          </a:blip>
          <a:srcRect b="8613" l="0" r="931" t="913"/>
          <a:stretch/>
        </p:blipFill>
        <p:spPr>
          <a:xfrm>
            <a:off x="1437425" y="2189750"/>
            <a:ext cx="9297399" cy="33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40645f0e8_0_4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31" name="Google Shape;231;g3140645f0e8_0_4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32" name="Google Shape;232;g3140645f0e8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140645f0e8_0_43"/>
          <p:cNvSpPr txBox="1"/>
          <p:nvPr/>
        </p:nvSpPr>
        <p:spPr>
          <a:xfrm>
            <a:off x="5329350" y="385575"/>
            <a:ext cx="1533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Scenario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140645f0e8_0_43"/>
          <p:cNvSpPr txBox="1"/>
          <p:nvPr/>
        </p:nvSpPr>
        <p:spPr>
          <a:xfrm>
            <a:off x="3202288" y="1434300"/>
            <a:ext cx="58833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that string?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140645f0e8_0_43"/>
          <p:cNvSpPr txBox="1"/>
          <p:nvPr/>
        </p:nvSpPr>
        <p:spPr>
          <a:xfrm>
            <a:off x="1324050" y="2258275"/>
            <a:ext cx="95439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ZWNobyAiSGFoYWhhIE5vdyB3ZSBjYW4gZ2V0IGFsbCBoaXMgZmlsZXMgfiBKYWNrIiA+PiBKYWNrc0ZpbGVz</a:t>
            </a:r>
            <a:endParaRPr b="1" sz="28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140645f0e8_0_43"/>
          <p:cNvSpPr txBox="1"/>
          <p:nvPr/>
        </p:nvSpPr>
        <p:spPr>
          <a:xfrm>
            <a:off x="1524000" y="4259350"/>
            <a:ext cx="91440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echo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GB" sz="2800">
                <a:solidFill>
                  <a:srgbClr val="9FC5E8"/>
                </a:solidFill>
                <a:latin typeface="Calibri"/>
                <a:ea typeface="Calibri"/>
                <a:cs typeface="Calibri"/>
                <a:sym typeface="Calibri"/>
              </a:rPr>
              <a:t>Hahaha Now we can get all his files ~ Jack</a:t>
            </a:r>
            <a:r>
              <a:rPr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&gt;&gt;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JacksFiles</a:t>
            </a:r>
            <a:endParaRPr sz="2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g3140645f0e8_0_43"/>
          <p:cNvCxnSpPr>
            <a:stCxn id="235" idx="2"/>
            <a:endCxn id="236" idx="0"/>
          </p:cNvCxnSpPr>
          <p:nvPr/>
        </p:nvCxnSpPr>
        <p:spPr>
          <a:xfrm>
            <a:off x="6096000" y="3310675"/>
            <a:ext cx="0" cy="9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g3140645f0e8_0_43"/>
          <p:cNvSpPr txBox="1"/>
          <p:nvPr/>
        </p:nvSpPr>
        <p:spPr>
          <a:xfrm>
            <a:off x="4882950" y="3547263"/>
            <a:ext cx="2426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Decode Base64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3140645f0e8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912" y="5142675"/>
            <a:ext cx="1260075" cy="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8c0d0a792_0_28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46" name="Google Shape;246;g308c0d0a792_0_28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47" name="Google Shape;247;g308c0d0a792_0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08c0d0a792_0_286"/>
          <p:cNvSpPr txBox="1"/>
          <p:nvPr/>
        </p:nvSpPr>
        <p:spPr>
          <a:xfrm>
            <a:off x="5510400" y="457575"/>
            <a:ext cx="11712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08c0d0a792_0_286"/>
          <p:cNvSpPr txBox="1"/>
          <p:nvPr/>
        </p:nvSpPr>
        <p:spPr>
          <a:xfrm>
            <a:off x="1842275" y="1604550"/>
            <a:ext cx="84150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it comes to</a:t>
            </a:r>
            <a:r>
              <a:rPr lang="en-GB" sz="28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 reverse engineering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tools that you use are very dependent on the </a:t>
            </a:r>
            <a:r>
              <a:rPr lang="en-GB" sz="2800" u="sng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format of the files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question.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something like </a:t>
            </a:r>
            <a:r>
              <a:rPr i="1"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powershell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-GB" sz="2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you can just use a </a:t>
            </a:r>
            <a:r>
              <a:rPr lang="en-GB" sz="2800" u="sng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text editor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but for </a:t>
            </a:r>
            <a:r>
              <a:rPr i="1" lang="en-GB" sz="28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compiled programs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you might want </a:t>
            </a:r>
            <a:r>
              <a:rPr lang="en-GB" sz="2800" u="sng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something a bit more robust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2018-05-13T11:45:40Z</dcterms:created>
</cp:coreProperties>
</file>